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953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5261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7594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668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130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9027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469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084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593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163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4454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865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242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00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36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198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204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49E2246-FDB8-4E69-9FBB-E0C6793B3375}" type="datetimeFigureOut">
              <a:rPr lang="el-GR" smtClean="0"/>
              <a:t>4/8/2019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8D9E1DE-A992-423B-8D17-FEDDDBBCD53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358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Migration and </a:t>
            </a:r>
            <a:r>
              <a:rPr lang="el-GR" dirty="0" smtClean="0"/>
              <a:t>«</a:t>
            </a:r>
            <a:r>
              <a:rPr lang="en-US" dirty="0" smtClean="0"/>
              <a:t>demographics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demographic problem in Greece today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eu</a:t>
            </a:r>
            <a:r>
              <a:rPr lang="en-US" dirty="0" smtClean="0"/>
              <a:t> has to start seeing the positive aspects of immigration into Europe as a way to help the demographic problems of the whole continent.</a:t>
            </a:r>
          </a:p>
          <a:p>
            <a:endParaRPr lang="en-US" dirty="0"/>
          </a:p>
          <a:p>
            <a:r>
              <a:rPr lang="en-US" dirty="0" smtClean="0"/>
              <a:t>A new policy that helps </a:t>
            </a:r>
            <a:r>
              <a:rPr lang="en-US" smtClean="0"/>
              <a:t>all parties </a:t>
            </a:r>
            <a:r>
              <a:rPr lang="en-US" dirty="0" smtClean="0"/>
              <a:t>involved.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5979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Demographic developments have implications in 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Growth</a:t>
            </a:r>
          </a:p>
          <a:p>
            <a:r>
              <a:rPr lang="en-US" dirty="0" smtClean="0"/>
              <a:t>Savings</a:t>
            </a:r>
            <a:endParaRPr lang="el-GR" dirty="0" smtClean="0"/>
          </a:p>
          <a:p>
            <a:r>
              <a:rPr lang="en-US" dirty="0" smtClean="0"/>
              <a:t>Accumulation of wealth</a:t>
            </a:r>
            <a:endParaRPr lang="el-GR" dirty="0" smtClean="0"/>
          </a:p>
          <a:p>
            <a:r>
              <a:rPr lang="en-US" dirty="0" smtClean="0"/>
              <a:t>Standard of living</a:t>
            </a:r>
            <a:r>
              <a:rPr lang="el-GR" dirty="0" smtClean="0"/>
              <a:t> (</a:t>
            </a:r>
            <a:r>
              <a:rPr lang="en-US" dirty="0" smtClean="0"/>
              <a:t>of people)</a:t>
            </a:r>
          </a:p>
          <a:p>
            <a:r>
              <a:rPr lang="en-US" dirty="0" smtClean="0"/>
              <a:t>Tax and insurance systems</a:t>
            </a:r>
            <a:endParaRPr lang="el-GR" dirty="0" smtClean="0"/>
          </a:p>
          <a:p>
            <a:r>
              <a:rPr lang="en-US" dirty="0" smtClean="0"/>
              <a:t>Climate change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- </a:t>
            </a:r>
            <a:r>
              <a:rPr lang="en-US" dirty="0" smtClean="0"/>
              <a:t>They are underestimated by investors and the business world</a:t>
            </a:r>
            <a:r>
              <a:rPr lang="el-GR" dirty="0" smtClean="0"/>
              <a:t>,</a:t>
            </a:r>
            <a:r>
              <a:rPr lang="en-US" dirty="0" smtClean="0"/>
              <a:t> as well as the governments (they treat them as “a hot potato”)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big problem for the planet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Aging and retirement of the workforce point out the question of who </a:t>
            </a:r>
            <a:r>
              <a:rPr lang="en-US" dirty="0"/>
              <a:t>will bear the cost of the </a:t>
            </a:r>
            <a:r>
              <a:rPr lang="en-US" dirty="0" smtClean="0"/>
              <a:t>elderly, as </a:t>
            </a:r>
            <a:r>
              <a:rPr lang="en-US" dirty="0" err="1" smtClean="0"/>
              <a:t>BlackRock</a:t>
            </a:r>
            <a:r>
              <a:rPr lang="en-US" dirty="0" smtClean="0"/>
              <a:t> reports.</a:t>
            </a:r>
            <a:endParaRPr lang="el-GR" dirty="0"/>
          </a:p>
          <a:p>
            <a:r>
              <a:rPr lang="en-US" u="sng" dirty="0" smtClean="0"/>
              <a:t>In 20-30 years:</a:t>
            </a:r>
          </a:p>
          <a:p>
            <a:pPr>
              <a:buFontTx/>
              <a:buChar char="-"/>
            </a:pPr>
            <a:r>
              <a:rPr lang="en-US" dirty="0" smtClean="0"/>
              <a:t>Significant decrease in the Earth's population (mainly in the developed world)</a:t>
            </a:r>
          </a:p>
          <a:p>
            <a:pPr>
              <a:buFontTx/>
              <a:buChar char="-"/>
            </a:pPr>
            <a:r>
              <a:rPr lang="en-US" dirty="0" smtClean="0"/>
              <a:t>Problems that will cause significant changes in consumption, savings and investment models will occur.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16024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The population of Greece will decrease significantly in the following years, </a:t>
            </a:r>
            <a:r>
              <a:rPr lang="en-US" dirty="0" smtClean="0"/>
              <a:t>as reported in a research conducted by the Berlin Institute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3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r>
              <a:rPr lang="el-GR" dirty="0" smtClean="0"/>
              <a:t>Τ</a:t>
            </a:r>
            <a:r>
              <a:rPr lang="en-US" dirty="0" smtClean="0"/>
              <a:t>he population of our country will drop to 9.9 million by 2030 and to 8.9 million by 2050, from the amount of almost 10.6 million today.</a:t>
            </a:r>
            <a:endParaRPr lang="el-GR" dirty="0" smtClean="0"/>
          </a:p>
          <a:p>
            <a:r>
              <a:rPr lang="en-US" dirty="0" smtClean="0"/>
              <a:t>Greece has the eldest population across Europe, with more than a fifth of its inhabitants (21%) being over 65 years old.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elderly population of Greece is a major problem in the country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phenomenon of the continuous and disproportionate increase in the elderly population (80 years and over) is one of the main components of the demographic problem in Greece.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772870" cy="1277931"/>
          </a:xfrm>
        </p:spPr>
        <p:txBody>
          <a:bodyPr/>
          <a:lstStyle/>
          <a:p>
            <a:r>
              <a:rPr lang="en-US" dirty="0" smtClean="0"/>
              <a:t>This problem leads many young people to leave the country as they have come to realise that the perspectives for their futures are bleak. </a:t>
            </a:r>
            <a:endParaRPr lang="el-GR" dirty="0"/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791491" y="3789040"/>
            <a:ext cx="7772870" cy="1277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demographic problem in Greece may be helped by the influx of immigrants coming into the country since 1998.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837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r>
              <a:rPr lang="en-US" dirty="0" smtClean="0"/>
              <a:t>In many </a:t>
            </a:r>
            <a:r>
              <a:rPr lang="en-US" dirty="0" err="1" smtClean="0"/>
              <a:t>greek</a:t>
            </a:r>
            <a:r>
              <a:rPr lang="en-US" dirty="0" smtClean="0"/>
              <a:t> villages this has proved to be tru</a:t>
            </a:r>
            <a:r>
              <a:rPr lang="en-US" dirty="0"/>
              <a:t>e</a:t>
            </a:r>
            <a:r>
              <a:rPr lang="en-US" dirty="0" smtClean="0"/>
              <a:t>. The first Albanian immigrants to come into Greece who settled in remote areas of the country have provided a much needed boost. Schools have reopened and dead areas have started to be </a:t>
            </a:r>
            <a:r>
              <a:rPr lang="en-US" dirty="0" err="1" smtClean="0"/>
              <a:t>recultivated</a:t>
            </a:r>
            <a:r>
              <a:rPr lang="en-US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424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financial crisis has set things back. Many of those who settled made lives for themselves but their offspring- born and raised in Greece are also now leaving the country for better and more secure economies.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657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- Θέση περιεχομένου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r>
              <a:rPr lang="en-US" dirty="0" smtClean="0"/>
              <a:t>The new influx of immigrants is not helping in this way. Most of those arriving in Greece see it only as a temporary stop on their way to the richer European countries.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2886933"/>
      </p:ext>
    </p:extLst>
  </p:cSld>
  <p:clrMapOvr>
    <a:masterClrMapping/>
  </p:clrMapOvr>
</p:sld>
</file>

<file path=ppt/theme/theme1.xml><?xml version="1.0" encoding="utf-8"?>
<a:theme xmlns:a="http://schemas.openxmlformats.org/drawingml/2006/main" name="Σταγονίδιο">
  <a:themeElements>
    <a:clrScheme name="Σταγονίδιο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Σταγονίδιο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Σταγονίδιο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TM04033925[[fn=Σταγονίδιο]]</Template>
  <TotalTime>195</TotalTime>
  <Words>441</Words>
  <Application>Microsoft Office PowerPoint</Application>
  <PresentationFormat>Προβολή στην οθόνη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Tw Cen MT</vt:lpstr>
      <vt:lpstr>Σταγονίδιο</vt:lpstr>
      <vt:lpstr>Migration and «demographics»</vt:lpstr>
      <vt:lpstr>Demographic developments have implications in :</vt:lpstr>
      <vt:lpstr>A big problem for the planet</vt:lpstr>
      <vt:lpstr>The population of Greece will decrease significantly in the following years, as reported in a research conducted by the Berlin Institute</vt:lpstr>
      <vt:lpstr>The elderly population of Greece is a major problem in the country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and brain drain</dc:title>
  <dc:creator>BILL</dc:creator>
  <cp:lastModifiedBy>Maria Mitarea</cp:lastModifiedBy>
  <cp:revision>22</cp:revision>
  <dcterms:created xsi:type="dcterms:W3CDTF">2018-04-12T18:27:36Z</dcterms:created>
  <dcterms:modified xsi:type="dcterms:W3CDTF">2019-08-04T11:14:44Z</dcterms:modified>
</cp:coreProperties>
</file>